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349" r:id="rId3"/>
    <p:sldId id="304" r:id="rId4"/>
    <p:sldId id="410" r:id="rId5"/>
    <p:sldId id="411" r:id="rId6"/>
    <p:sldId id="427" r:id="rId7"/>
    <p:sldId id="412" r:id="rId8"/>
    <p:sldId id="376" r:id="rId9"/>
    <p:sldId id="428" r:id="rId10"/>
    <p:sldId id="382" r:id="rId11"/>
    <p:sldId id="429" r:id="rId12"/>
    <p:sldId id="377" r:id="rId13"/>
    <p:sldId id="413" r:id="rId14"/>
    <p:sldId id="418" r:id="rId15"/>
    <p:sldId id="417" r:id="rId16"/>
    <p:sldId id="414" r:id="rId17"/>
    <p:sldId id="419" r:id="rId18"/>
    <p:sldId id="420" r:id="rId19"/>
    <p:sldId id="421" r:id="rId20"/>
    <p:sldId id="422" r:id="rId21"/>
    <p:sldId id="415" r:id="rId22"/>
    <p:sldId id="416" r:id="rId23"/>
    <p:sldId id="383" r:id="rId24"/>
    <p:sldId id="423" r:id="rId25"/>
    <p:sldId id="424" r:id="rId26"/>
    <p:sldId id="378" r:id="rId27"/>
    <p:sldId id="425" r:id="rId28"/>
    <p:sldId id="426" r:id="rId29"/>
    <p:sldId id="430" r:id="rId30"/>
    <p:sldId id="408" r:id="rId31"/>
    <p:sldId id="40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411"/>
            <p14:sldId id="427"/>
            <p14:sldId id="412"/>
            <p14:sldId id="376"/>
            <p14:sldId id="428"/>
            <p14:sldId id="382"/>
            <p14:sldId id="429"/>
            <p14:sldId id="377"/>
            <p14:sldId id="413"/>
            <p14:sldId id="418"/>
            <p14:sldId id="417"/>
            <p14:sldId id="414"/>
            <p14:sldId id="419"/>
            <p14:sldId id="420"/>
            <p14:sldId id="421"/>
            <p14:sldId id="422"/>
            <p14:sldId id="415"/>
            <p14:sldId id="416"/>
            <p14:sldId id="383"/>
            <p14:sldId id="423"/>
            <p14:sldId id="424"/>
            <p14:sldId id="378"/>
            <p14:sldId id="425"/>
            <p14:sldId id="426"/>
            <p14:sldId id="430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4"/>
    <p:restoredTop sz="71585"/>
  </p:normalViewPr>
  <p:slideViewPr>
    <p:cSldViewPr snapToGrid="0" snapToObjects="1">
      <p:cViewPr varScale="1">
        <p:scale>
          <a:sx n="63" d="100"/>
          <a:sy n="63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polaris/38305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66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729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9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55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70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96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572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465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63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55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602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62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21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94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004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51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824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56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异常是从方法抛出的。方法的调用者可以捕获以及处理该异常。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200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29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3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05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82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当参数不合法的时候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究竟是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else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判断后返回一个值还是直接来个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?</a:t>
            </a:r>
            <a:endParaRPr lang="en-US" altLang="zh-CN" dirty="0">
              <a:hlinkClick r:id="rId3"/>
            </a:endParaRP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https://blog.51cto.com/polaris/383055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91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异常处理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常见异常类型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1844961"/>
            <a:ext cx="925372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IndexOutOfBoundsException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：数组越界异常，原因在于你访问的下标超过了数组的长度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空指针异常，当试图调用一个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对象的实例或者实例变量时，会引发此异常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IllegalArgumentException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传递给方法的参数有问题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 有问题，比如读取文件。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52DAD2-BE1E-2C4F-BA52-721A8285C883}"/>
              </a:ext>
            </a:extLst>
          </p:cNvPr>
          <p:cNvSpPr txBox="1"/>
          <p:nvPr/>
        </p:nvSpPr>
        <p:spPr>
          <a:xfrm>
            <a:off x="2738120" y="5933441"/>
            <a:ext cx="7239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程序出错，编辑器都会给出错误提示，常常有异常信息，要学会利用这些信息修改你的程序！！！</a:t>
            </a: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异常的“家谱”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F87407-073C-2B41-B450-BC742B2A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35810"/>
            <a:ext cx="10844650" cy="42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每个方法都必须声明它可能抛出的必检异常的类型。这称为声明异常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(declaring exception)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Exception1,Exception2...{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90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71320" y="2011680"/>
            <a:ext cx="884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检测到错误，于是创建一个合适的异常类型的实例，然后抛出它。这就称为抛出一个异常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(throwing an exception) 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或者更加简单的写法：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4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抛出异常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异常构造函数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802F8-FBC2-2C4A-B64A-43555E83A54D}"/>
              </a:ext>
            </a:extLst>
          </p:cNvPr>
          <p:cNvSpPr txBox="1"/>
          <p:nvPr/>
        </p:nvSpPr>
        <p:spPr>
          <a:xfrm>
            <a:off x="1776149" y="2712414"/>
            <a:ext cx="8322891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中每个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，要有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个构造函数，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无参构造函数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带描述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参数的构造函数，此描述可以根据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exception.getMessage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获取，方便接受异常者查询原因</a:t>
            </a:r>
          </a:p>
        </p:txBody>
      </p:sp>
    </p:spTree>
    <p:extLst>
      <p:ext uri="{BB962C8B-B14F-4D97-AF65-F5344CB8AC3E}">
        <p14:creationId xmlns:p14="http://schemas.microsoft.com/office/powerpoint/2010/main" val="174714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345440" y="577760"/>
            <a:ext cx="1184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声明和抛出异常例子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Integer.parseInt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A4377-C2C3-C247-9AD4-1B67009E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690" y="2101940"/>
            <a:ext cx="7581900" cy="4178300"/>
          </a:xfrm>
          <a:prstGeom prst="rect">
            <a:avLst/>
          </a:prstGeom>
          <a:ln w="28575">
            <a:solidFill>
              <a:schemeClr val="bg1"/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B71E1A-5BD8-944D-BF73-79C3E91E48D6}"/>
              </a:ext>
            </a:extLst>
          </p:cNvPr>
          <p:cNvSpPr txBox="1"/>
          <p:nvPr/>
        </p:nvSpPr>
        <p:spPr>
          <a:xfrm>
            <a:off x="7376160" y="2247334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声明异常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9DA4DE-260E-D94B-8960-C4926ACA31BB}"/>
              </a:ext>
            </a:extLst>
          </p:cNvPr>
          <p:cNvSpPr txBox="1"/>
          <p:nvPr/>
        </p:nvSpPr>
        <p:spPr>
          <a:xfrm>
            <a:off x="7995920" y="3821758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抛出异常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7E9B064-2D99-3948-8305-4FA2DB318EBA}"/>
              </a:ext>
            </a:extLst>
          </p:cNvPr>
          <p:cNvCxnSpPr>
            <a:stCxn id="5" idx="1"/>
          </p:cNvCxnSpPr>
          <p:nvPr/>
        </p:nvCxnSpPr>
        <p:spPr>
          <a:xfrm flipH="1">
            <a:off x="6096000" y="2432000"/>
            <a:ext cx="1280160" cy="6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53E1FA9-3B8F-6F49-8D7A-3D8329900F73}"/>
              </a:ext>
            </a:extLst>
          </p:cNvPr>
          <p:cNvCxnSpPr/>
          <p:nvPr/>
        </p:nvCxnSpPr>
        <p:spPr>
          <a:xfrm flipH="1">
            <a:off x="6766560" y="3982720"/>
            <a:ext cx="1219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3ACE343-8D96-CD41-895A-FEE46B403461}"/>
              </a:ext>
            </a:extLst>
          </p:cNvPr>
          <p:cNvCxnSpPr/>
          <p:nvPr/>
        </p:nvCxnSpPr>
        <p:spPr>
          <a:xfrm flipH="1">
            <a:off x="6096000" y="4191090"/>
            <a:ext cx="1899920" cy="543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A0CCD3D-EB90-F345-826B-D025A355D7E7}"/>
              </a:ext>
            </a:extLst>
          </p:cNvPr>
          <p:cNvCxnSpPr/>
          <p:nvPr/>
        </p:nvCxnSpPr>
        <p:spPr>
          <a:xfrm flipH="1">
            <a:off x="5913120" y="4191090"/>
            <a:ext cx="2082800" cy="13969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9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}catch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D4AF7-275B-7F4C-9F10-30DC52FCC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90" y="4098333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向上汇报处理原则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向上：向调用者方向传递。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如果异常没有在当前的方法中被捕获，就把异常传给该方法的调用者 ，这个过程一直重复，直到异常被捕获处理或被传给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AD25A-8120-0849-AB2D-00AF4966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3127151"/>
            <a:ext cx="8051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9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从一个通用的父类可以派生出各种异常类。如果一个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块可以捕获一个父类的 异常对象，它就能捕获那个父类的所有子类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(extends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的异常对象。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139FF-85D1-4F45-9919-60950103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" y="3313056"/>
            <a:ext cx="4744720" cy="3384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39C3DB-852F-A343-82FA-063DBBD95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968" y="3313056"/>
            <a:ext cx="5473512" cy="33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块中异常被指定的顺序是非常重要的。先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子类，再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父类。第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点里已经说父类的异常被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的可能性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子类的异常。如果把父类放前面，那子类的异常永远都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777F3-E2E3-7A44-BE7D-3DCA8228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19" y="3668851"/>
            <a:ext cx="6866623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813179" y="1358657"/>
            <a:ext cx="3767687" cy="435507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关于异常的更多知识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创建自定义异常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E33BC-DDF3-4D4D-9BF8-A86743D742D6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A6D184A1-AE02-8A46-AEFE-470C1B4DA7E6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强迫程序员处理必检异常。如果方法声明了一个异常，就必须采用如下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种之一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块中调用它，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在调用方法中声明要抛出异常。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假如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会抛出一个异常，那么调用者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就要如下这么写：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1BD53-E41F-1643-8D48-42A87EF7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615773"/>
            <a:ext cx="5969000" cy="1803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AFA02E-745E-BD4F-B761-12D558354053}"/>
              </a:ext>
            </a:extLst>
          </p:cNvPr>
          <p:cNvSpPr txBox="1"/>
          <p:nvPr/>
        </p:nvSpPr>
        <p:spPr>
          <a:xfrm>
            <a:off x="9103360" y="4836160"/>
            <a:ext cx="3088640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编辑器是智能的，如果你没有这么写，它会提示你这么做。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看代码例子</a:t>
            </a:r>
          </a:p>
        </p:txBody>
      </p:sp>
    </p:spTree>
    <p:extLst>
      <p:ext uri="{BB962C8B-B14F-4D97-AF65-F5344CB8AC3E}">
        <p14:creationId xmlns:p14="http://schemas.microsoft.com/office/powerpoint/2010/main" val="16401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从异常中获取信息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throwable,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这里面提供了不少函数，可供调用。具体什么含义请参考书中学习。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FF940-CD29-5F4C-996D-E543226C3730}"/>
              </a:ext>
            </a:extLst>
          </p:cNvPr>
          <p:cNvSpPr txBox="1"/>
          <p:nvPr/>
        </p:nvSpPr>
        <p:spPr>
          <a:xfrm>
            <a:off x="8465632" y="4913742"/>
            <a:ext cx="207568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看示例代码：如何利用异常的信息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outOfMemory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98250-EFC3-FE40-A3F2-3D11F082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2870832"/>
            <a:ext cx="4856160" cy="39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303551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CircleWithException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书中以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setRadius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参数为负数为例子。但其实用法在前面我们都讲了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64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33728" y="2103120"/>
            <a:ext cx="892454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无论异常是否产生，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子句总是会被执行的。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格式如下：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EC8BE-69E7-F442-AC51-AE6F4538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3790297"/>
            <a:ext cx="6883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字句规则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861568" y="2174240"/>
            <a:ext cx="6250432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 块中没有出现异常，则继续执行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里面的语句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(1,2,3,4,5)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块中有一条语句引起异常。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块捕获：那么跳过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块的其他语句，执行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子句。然后往下执行下去。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1,3,4,5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没有被任何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块捕获：就会跳过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块中的其他语句，执行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子句，并且将异常传递给这个方法的调用者。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4)</a:t>
            </a:r>
            <a:endParaRPr kumimoji="1" lang="zh-CN" altLang="en-US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3F753E-33DE-5E49-A23C-2A6A4A9B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0" y="2209299"/>
            <a:ext cx="4734560" cy="33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FED653-F68A-7041-A844-3570DFF6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9" y="1654159"/>
            <a:ext cx="8985251" cy="46689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B694D1-A213-8D43-B517-D46B5E3ED77E}"/>
              </a:ext>
            </a:extLst>
          </p:cNvPr>
          <p:cNvSpPr txBox="1"/>
          <p:nvPr/>
        </p:nvSpPr>
        <p:spPr>
          <a:xfrm>
            <a:off x="5826123" y="467360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B1F3D0-D967-0B4F-B841-C490B7DA3220}"/>
              </a:ext>
            </a:extLst>
          </p:cNvPr>
          <p:cNvSpPr txBox="1"/>
          <p:nvPr/>
        </p:nvSpPr>
        <p:spPr>
          <a:xfrm>
            <a:off x="8208329" y="4658638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302A7E-8D27-014A-8FDE-BC9BD4287682}"/>
              </a:ext>
            </a:extLst>
          </p:cNvPr>
          <p:cNvSpPr txBox="1"/>
          <p:nvPr/>
        </p:nvSpPr>
        <p:spPr>
          <a:xfrm>
            <a:off x="5826123" y="525841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5F156A-04AD-6949-8EB0-7CED4DDD2F31}"/>
              </a:ext>
            </a:extLst>
          </p:cNvPr>
          <p:cNvSpPr txBox="1"/>
          <p:nvPr/>
        </p:nvSpPr>
        <p:spPr>
          <a:xfrm>
            <a:off x="10077769" y="507374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C13C9A-C57D-9942-AED3-CD74F42D690C}"/>
              </a:ext>
            </a:extLst>
          </p:cNvPr>
          <p:cNvSpPr txBox="1"/>
          <p:nvPr/>
        </p:nvSpPr>
        <p:spPr>
          <a:xfrm>
            <a:off x="6913243" y="613846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56EA83-57BA-FD42-8BEC-C0D2B14EB764}"/>
              </a:ext>
            </a:extLst>
          </p:cNvPr>
          <p:cNvSpPr txBox="1"/>
          <p:nvPr/>
        </p:nvSpPr>
        <p:spPr>
          <a:xfrm>
            <a:off x="10077768" y="6138001"/>
            <a:ext cx="67151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不会</a:t>
            </a:r>
          </a:p>
        </p:txBody>
      </p:sp>
    </p:spTree>
    <p:extLst>
      <p:ext uri="{BB962C8B-B14F-4D97-AF65-F5344CB8AC3E}">
        <p14:creationId xmlns:p14="http://schemas.microsoft.com/office/powerpoint/2010/main" val="5405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7648" y="1844961"/>
            <a:ext cx="994899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当错误需要被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方法的调用者处理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 ，方法应该抛出一个异常。简单的理解：你想把这个锅甩给调用你的人，因为多半是它的原因，比如输入参数不合理，这种锅我不背。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注意：由于异常是个对象，对象就涉及初始化，垃圾回收等对象管理，而且还需要沿着方法调用链来传播异常以便找到它的异常处理器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所以，异常处理通常需要更多的时间和资源。 非必需，不用。</a:t>
            </a:r>
          </a:p>
        </p:txBody>
      </p:sp>
    </p:spTree>
    <p:extLst>
      <p:ext uri="{BB962C8B-B14F-4D97-AF65-F5344CB8AC3E}">
        <p14:creationId xmlns:p14="http://schemas.microsoft.com/office/powerpoint/2010/main" val="281351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315847" y="1615964"/>
            <a:ext cx="994899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允许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 ，这么做主要有如下目的：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异常处理器不能处理一个异常：在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到异常之后一看，“我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，这个锅有点烫手，我后悔接了”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于是把异常重新抛出来，让调用者去处理。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改变异常类型，增加信息。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9C4A4-3182-C741-AA22-1B051413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" y="5242036"/>
            <a:ext cx="3644900" cy="134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498094" y="4718087"/>
            <a:ext cx="104216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0C1566-CB38-DB40-ADA8-D3DA70BF2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910" y="4413012"/>
            <a:ext cx="6083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64752" y="1759990"/>
            <a:ext cx="994899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可以通过派生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java.lang.Exception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类来定义一个自定义异常类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提供相当多的异常类，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尽量使用它们而不要创建自己的异常类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如果遇到一个不能用存在异常类恰当描述的问题，那就可以通过派生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类或其子类。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7232208" y="4716810"/>
            <a:ext cx="4703826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再看示例代码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的继承设计：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HMCStudentException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StudentSkipClassException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27D4A-3AEE-F849-A5EF-9DF843FF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52" y="4003040"/>
            <a:ext cx="510505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扩展：异常的设计哲学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64752" y="1759990"/>
            <a:ext cx="994899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设计了异常，一定和面向对象的思想有关。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异常是可以封装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把错误信息都放在一起，方便处理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，继承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从大类再细分到子类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，多态的，异常类和其他类一样，你可以自定义。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异常的处理可以逐步往上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调用者方向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，也就是说它能使方法抛出一个异常给它的调用者，并由调用者处理该异常。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1547DA-FD7C-324B-B404-BE2B6CC0A971}"/>
              </a:ext>
            </a:extLst>
          </p:cNvPr>
          <p:cNvSpPr txBox="1"/>
          <p:nvPr/>
        </p:nvSpPr>
        <p:spPr>
          <a:xfrm>
            <a:off x="1464752" y="5588815"/>
            <a:ext cx="3851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如果用一句话总结这一章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9F0949-5579-EE42-BE4E-9C0E0C30F1A9}"/>
              </a:ext>
            </a:extLst>
          </p:cNvPr>
          <p:cNvSpPr txBox="1"/>
          <p:nvPr/>
        </p:nvSpPr>
        <p:spPr>
          <a:xfrm>
            <a:off x="7789671" y="5512435"/>
            <a:ext cx="3216656" cy="584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如何优雅地甩锅</a:t>
            </a:r>
          </a:p>
        </p:txBody>
      </p:sp>
      <p:pic>
        <p:nvPicPr>
          <p:cNvPr id="8" name="图形 7" descr="指向右边的反手食指">
            <a:extLst>
              <a:ext uri="{FF2B5EF4-FFF2-40B4-BE49-F238E27FC236}">
                <a16:creationId xmlns:a16="http://schemas.microsoft.com/office/drawing/2014/main" id="{ACAC66B6-98CF-1C47-A281-37D429CDD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347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633032" y="2458720"/>
            <a:ext cx="950976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异常指的是在程序运行过程中发生的异常事件，通常是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外部问题（如硬件错误、输入错误）；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内部问题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如空对象的使用，除以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等面向对象的编程语言中异常（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）是个体现错误的对象。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38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795592" y="2519680"/>
            <a:ext cx="95097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 ：使得程序可以处理非预期的情景，并且让程序可以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继续正常的运行下去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退出，但退出的时候会给出足够的信息，方便程序员去查询原因并修改。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0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if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D5AB4-053E-C44A-811B-FCE0F887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2800"/>
            <a:ext cx="6807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9B1653-849F-A94F-AC29-C4B217E70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540" y="4090432"/>
            <a:ext cx="4699000" cy="10541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FFD8E4D4-ECAC-FE46-A9DC-727DF2FD9671}"/>
              </a:ext>
            </a:extLst>
          </p:cNvPr>
          <p:cNvSpPr/>
          <p:nvPr/>
        </p:nvSpPr>
        <p:spPr>
          <a:xfrm>
            <a:off x="6096000" y="4344997"/>
            <a:ext cx="9956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9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以退出解决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D49C3-C695-224B-980A-02580338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12" y="1718321"/>
            <a:ext cx="6149528" cy="513967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3B42EF2-D52D-9C4F-8C5D-11E993B6E758}"/>
              </a:ext>
            </a:extLst>
          </p:cNvPr>
          <p:cNvCxnSpPr/>
          <p:nvPr/>
        </p:nvCxnSpPr>
        <p:spPr>
          <a:xfrm>
            <a:off x="3474720" y="3108960"/>
            <a:ext cx="406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815A23-4810-9945-B1EF-E06317DB658B}"/>
              </a:ext>
            </a:extLst>
          </p:cNvPr>
          <p:cNvSpPr txBox="1"/>
          <p:nvPr/>
        </p:nvSpPr>
        <p:spPr>
          <a:xfrm>
            <a:off x="7823200" y="2966720"/>
            <a:ext cx="180104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以退出表示失败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92EB4C-8544-0A47-B229-95BB0242A4BF}"/>
              </a:ext>
            </a:extLst>
          </p:cNvPr>
          <p:cNvSpPr txBox="1"/>
          <p:nvPr/>
        </p:nvSpPr>
        <p:spPr>
          <a:xfrm>
            <a:off x="7376160" y="4288175"/>
            <a:ext cx="451104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存在一个设计问题： 该不该退出程序其实应该由调用者来决定。比如：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领导让秘书去做一件事情，秘书发现领导安排的事情欠缺材料或者不能执行，那秘书是直接不做了？还是说把这个情况反馈给领导，让他做决定呢？</a:t>
            </a:r>
          </a:p>
        </p:txBody>
      </p:sp>
    </p:spTree>
    <p:extLst>
      <p:ext uri="{BB962C8B-B14F-4D97-AF65-F5344CB8AC3E}">
        <p14:creationId xmlns:p14="http://schemas.microsoft.com/office/powerpoint/2010/main" val="58470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92480"/>
            <a:ext cx="908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DE3581-A9D0-114C-A88E-6B353EE09CDE}"/>
              </a:ext>
            </a:extLst>
          </p:cNvPr>
          <p:cNvSpPr txBox="1"/>
          <p:nvPr/>
        </p:nvSpPr>
        <p:spPr>
          <a:xfrm>
            <a:off x="308770" y="29407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1A94CA-C520-4645-BC61-F502470B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578785"/>
            <a:ext cx="5359400" cy="116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66431C-03F9-0E40-AA68-9932C9CE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280" y="4399945"/>
            <a:ext cx="5257800" cy="2197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AF06E9-A81D-3B4A-87C4-D1475FF2A133}"/>
              </a:ext>
            </a:extLst>
          </p:cNvPr>
          <p:cNvSpPr txBox="1"/>
          <p:nvPr/>
        </p:nvSpPr>
        <p:spPr>
          <a:xfrm>
            <a:off x="308770" y="54984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5C9980-566B-534A-BD81-75AEDC54B78B}"/>
              </a:ext>
            </a:extLst>
          </p:cNvPr>
          <p:cNvSpPr txBox="1"/>
          <p:nvPr/>
        </p:nvSpPr>
        <p:spPr>
          <a:xfrm>
            <a:off x="8115300" y="2578785"/>
            <a:ext cx="3487420" cy="20313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方法中如果出错，抛出一个异常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Throw</a:t>
            </a:r>
            <a:r>
              <a:rPr kumimoji="1" lang="zh-CN" altLang="en-US" dirty="0">
                <a:solidFill>
                  <a:schemeClr val="bg1"/>
                </a:solidFill>
              </a:rPr>
              <a:t> 语法表示抛出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Exception</a:t>
            </a:r>
            <a:r>
              <a:rPr kumimoji="1" lang="zh-CN" altLang="en-US" dirty="0">
                <a:solidFill>
                  <a:schemeClr val="bg1"/>
                </a:solidFill>
              </a:rPr>
              <a:t> 表示一个异常对象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秘书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被调用的方法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发现领导布置的任务有问题，马上把锅甩回领导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620FAA-0D6D-BB4D-81F6-941554C01261}"/>
              </a:ext>
            </a:extLst>
          </p:cNvPr>
          <p:cNvSpPr txBox="1"/>
          <p:nvPr/>
        </p:nvSpPr>
        <p:spPr>
          <a:xfrm>
            <a:off x="7989965" y="5142190"/>
            <a:ext cx="397399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try</a:t>
            </a:r>
            <a:r>
              <a:rPr kumimoji="1" lang="zh-CN" altLang="en-US" dirty="0">
                <a:solidFill>
                  <a:schemeClr val="bg1"/>
                </a:solidFill>
              </a:rPr>
              <a:t> 包裹可能产生异常的代码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catch</a:t>
            </a:r>
            <a:r>
              <a:rPr kumimoji="1" lang="zh-CN" altLang="en-US" dirty="0">
                <a:solidFill>
                  <a:schemeClr val="bg1"/>
                </a:solidFill>
              </a:rPr>
              <a:t> 用来接住这个异常</a:t>
            </a:r>
            <a:endParaRPr kumimoji="1" lang="en-US" altLang="zh-CN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调用方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，接到这个问题，做决定如何处理。</a:t>
            </a:r>
          </a:p>
        </p:txBody>
      </p:sp>
    </p:spTree>
    <p:extLst>
      <p:ext uri="{BB962C8B-B14F-4D97-AF65-F5344CB8AC3E}">
        <p14:creationId xmlns:p14="http://schemas.microsoft.com/office/powerpoint/2010/main" val="108012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09344" y="558855"/>
            <a:ext cx="944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异常处理的设计原则和优势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06720" y="2657856"/>
            <a:ext cx="9253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设计原则：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这也是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JKD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方法的设计原则。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它能使方法抛出一个异常给它的调用者，并由调用者处理该异常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中的方法可以检测出错误，但是只有调用者才知道出现错误时需要做些什么。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 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就是将检测错误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由被调用的方法完成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从处理错误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由调用方法完成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中分离出来。 接上面的例子：“秘书专心做事，出问题找领导”。</a:t>
            </a: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4590C509-B802-0A4A-9C9D-FF75FF107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40" y="3175000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B3BE18-D4EC-6142-8332-1E1351C1247C}"/>
              </a:ext>
            </a:extLst>
          </p:cNvPr>
          <p:cNvSpPr txBox="1"/>
          <p:nvPr/>
        </p:nvSpPr>
        <p:spPr>
          <a:xfrm>
            <a:off x="3921760" y="3314283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为什么不用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去判断是否出错，而要用异常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(Exception)?</a:t>
            </a:r>
          </a:p>
        </p:txBody>
      </p:sp>
    </p:spTree>
    <p:extLst>
      <p:ext uri="{BB962C8B-B14F-4D97-AF65-F5344CB8AC3E}">
        <p14:creationId xmlns:p14="http://schemas.microsoft.com/office/powerpoint/2010/main" val="93538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26274</TotalTime>
  <Words>1759</Words>
  <Application>Microsoft Macintosh PowerPoint</Application>
  <PresentationFormat>宽屏</PresentationFormat>
  <Paragraphs>193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1131</cp:revision>
  <dcterms:created xsi:type="dcterms:W3CDTF">2019-09-24T01:18:33Z</dcterms:created>
  <dcterms:modified xsi:type="dcterms:W3CDTF">2020-04-09T12:26:39Z</dcterms:modified>
</cp:coreProperties>
</file>